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BC8D0-D204-4C0E-A993-C3ABACF5599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D03CE-FD55-4E09-BA8B-3496757D20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AFB08C-2AA5-4183-8C1E-6EC8EDD4F4C5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DFB822-0F47-4DD1-B3C6-1365FF06B5D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500042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Franklin Gothic Medium" pitchFamily="34" charset="0"/>
              </a:rPr>
              <a:t>Слайд №1</a:t>
            </a:r>
            <a:endParaRPr lang="ru-RU" sz="2800" dirty="0">
              <a:latin typeface="Franklin Gothic Medium" pitchFamily="34" charset="0"/>
            </a:endParaRPr>
          </a:p>
        </p:txBody>
      </p:sp>
      <p:pic>
        <p:nvPicPr>
          <p:cNvPr id="6" name="Picture 2" descr="http://www.stihi.ru/pics/2010/03/07/1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7576" y="3810823"/>
            <a:ext cx="3816424" cy="304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3438" y="2857496"/>
            <a:ext cx="27146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-</a:t>
            </a:r>
            <a:r>
              <a:rPr lang="en-US" sz="2000" dirty="0" smtClean="0"/>
              <a:t>How are you?</a:t>
            </a:r>
          </a:p>
          <a:p>
            <a:r>
              <a:rPr lang="uk-UA" sz="2000" dirty="0" smtClean="0"/>
              <a:t>-</a:t>
            </a:r>
            <a:r>
              <a:rPr lang="en-US" sz="2000" dirty="0" smtClean="0"/>
              <a:t>I am fine, thank you</a:t>
            </a:r>
            <a:r>
              <a:rPr lang="en-US" dirty="0" smtClean="0"/>
              <a:t>.</a:t>
            </a:r>
            <a:endParaRPr lang="uk-UA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1571612"/>
            <a:ext cx="591765" cy="3347327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Greeting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500042"/>
            <a:ext cx="4094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Franklin Gothic Medium" pitchFamily="34" charset="0"/>
              </a:rPr>
              <a:t>Our </a:t>
            </a:r>
            <a:r>
              <a:rPr lang="en-US" sz="2400" dirty="0" err="1" smtClean="0">
                <a:latin typeface="Franklin Gothic Medium" pitchFamily="34" charset="0"/>
              </a:rPr>
              <a:t>favourite</a:t>
            </a:r>
            <a:r>
              <a:rPr lang="en-US" sz="2400" dirty="0" smtClean="0">
                <a:latin typeface="Franklin Gothic Medium" pitchFamily="34" charset="0"/>
              </a:rPr>
              <a:t> greeting rhymes</a:t>
            </a:r>
            <a:endParaRPr lang="ru-RU" sz="2400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1142984"/>
            <a:ext cx="29876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Every morning</a:t>
            </a:r>
          </a:p>
          <a:p>
            <a:r>
              <a:rPr lang="en-US" sz="2000" dirty="0" smtClean="0"/>
              <a:t> I tell you “Good morning!”</a:t>
            </a:r>
          </a:p>
          <a:p>
            <a:r>
              <a:rPr lang="en-US" sz="2000" dirty="0" smtClean="0"/>
              <a:t>Every night</a:t>
            </a:r>
          </a:p>
          <a:p>
            <a:r>
              <a:rPr lang="en-US" sz="2000" dirty="0" smtClean="0"/>
              <a:t>I tell you “Good night!”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857884" y="1214422"/>
            <a:ext cx="24373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Morning is come</a:t>
            </a:r>
          </a:p>
          <a:p>
            <a:r>
              <a:rPr lang="en-US" sz="2000" dirty="0" smtClean="0"/>
              <a:t>Night is away</a:t>
            </a:r>
          </a:p>
          <a:p>
            <a:r>
              <a:rPr lang="en-US" sz="2000" dirty="0" smtClean="0"/>
              <a:t>Rise the sun</a:t>
            </a:r>
          </a:p>
          <a:p>
            <a:r>
              <a:rPr lang="en-US" sz="2000" dirty="0" smtClean="0"/>
              <a:t>And welcome the day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785918" y="5286388"/>
            <a:ext cx="3097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At us everything is fine.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6143644"/>
            <a:ext cx="5026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(цей </a:t>
            </a:r>
            <a:r>
              <a:rPr lang="uk-UA" dirty="0" err="1" smtClean="0"/>
              <a:t>смайлик</a:t>
            </a:r>
            <a:r>
              <a:rPr lang="uk-UA" dirty="0" smtClean="0"/>
              <a:t> буде супроводжувати нас сьогодні)</a:t>
            </a:r>
            <a:endParaRPr lang="ru-RU" dirty="0"/>
          </a:p>
        </p:txBody>
      </p:sp>
      <p:pic>
        <p:nvPicPr>
          <p:cNvPr id="14" name="Рисунок 13" descr="depositphotos_4627734-Convers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2643182"/>
            <a:ext cx="3118104" cy="207873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</TotalTime>
  <Words>67</Words>
  <Application>Microsoft Office PowerPoint</Application>
  <PresentationFormat>Экран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Тамара</cp:lastModifiedBy>
  <cp:revision>2</cp:revision>
  <dcterms:created xsi:type="dcterms:W3CDTF">2014-02-26T10:36:25Z</dcterms:created>
  <dcterms:modified xsi:type="dcterms:W3CDTF">2014-02-26T10:48:48Z</dcterms:modified>
</cp:coreProperties>
</file>